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7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9EEDC-DC38-4528-A494-C6858944EE41}" type="datetimeFigureOut">
              <a:rPr lang="en-AU" smtClean="0"/>
              <a:t>2/12/2020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2AA48-5D4E-495B-B76D-B540FD2CA88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87158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9EEDC-DC38-4528-A494-C6858944EE41}" type="datetimeFigureOut">
              <a:rPr lang="en-AU" smtClean="0"/>
              <a:t>2/12/2020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2AA48-5D4E-495B-B76D-B540FD2CA88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70495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9EEDC-DC38-4528-A494-C6858944EE41}" type="datetimeFigureOut">
              <a:rPr lang="en-AU" smtClean="0"/>
              <a:t>2/12/2020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2AA48-5D4E-495B-B76D-B540FD2CA88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684490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9EEDC-DC38-4528-A494-C6858944EE41}" type="datetimeFigureOut">
              <a:rPr lang="en-AU" smtClean="0"/>
              <a:t>2/12/2020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2AA48-5D4E-495B-B76D-B540FD2CA88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384793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9EEDC-DC38-4528-A494-C6858944EE41}" type="datetimeFigureOut">
              <a:rPr lang="en-AU" smtClean="0"/>
              <a:t>2/12/2020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2AA48-5D4E-495B-B76D-B540FD2CA88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66097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9EEDC-DC38-4528-A494-C6858944EE41}" type="datetimeFigureOut">
              <a:rPr lang="en-AU" smtClean="0"/>
              <a:t>2/12/2020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2AA48-5D4E-495B-B76D-B540FD2CA88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84785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9EEDC-DC38-4528-A494-C6858944EE41}" type="datetimeFigureOut">
              <a:rPr lang="en-AU" smtClean="0"/>
              <a:t>2/12/2020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2AA48-5D4E-495B-B76D-B540FD2CA88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66993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9EEDC-DC38-4528-A494-C6858944EE41}" type="datetimeFigureOut">
              <a:rPr lang="en-AU" smtClean="0"/>
              <a:t>2/12/2020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2AA48-5D4E-495B-B76D-B540FD2CA88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69093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9EEDC-DC38-4528-A494-C6858944EE41}" type="datetimeFigureOut">
              <a:rPr lang="en-AU" smtClean="0"/>
              <a:t>2/12/2020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2AA48-5D4E-495B-B76D-B540FD2CA88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1481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9EEDC-DC38-4528-A494-C6858944EE41}" type="datetimeFigureOut">
              <a:rPr lang="en-AU" smtClean="0"/>
              <a:t>2/12/2020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2AA48-5D4E-495B-B76D-B540FD2CA88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92583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9EEDC-DC38-4528-A494-C6858944EE41}" type="datetimeFigureOut">
              <a:rPr lang="en-AU" smtClean="0"/>
              <a:t>2/12/2020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F2AA48-5D4E-495B-B76D-B540FD2CA88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39440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39EEDC-DC38-4528-A494-C6858944EE41}" type="datetimeFigureOut">
              <a:rPr lang="en-AU" smtClean="0"/>
              <a:t>2/12/2020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F2AA48-5D4E-495B-B76D-B540FD2CA88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21734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gif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35.gif"/><Relationship Id="rId7" Type="http://schemas.openxmlformats.org/officeDocument/2006/relationships/image" Target="../media/image36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7.gif"/><Relationship Id="rId5" Type="http://schemas.openxmlformats.org/officeDocument/2006/relationships/image" Target="../media/image3.gif"/><Relationship Id="rId10" Type="http://schemas.openxmlformats.org/officeDocument/2006/relationships/image" Target="../media/image8.png"/><Relationship Id="rId4" Type="http://schemas.openxmlformats.org/officeDocument/2006/relationships/image" Target="../media/image9.png"/><Relationship Id="rId9" Type="http://schemas.openxmlformats.org/officeDocument/2006/relationships/image" Target="../media/image7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gif"/><Relationship Id="rId7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image" Target="../media/image14.gif"/><Relationship Id="rId10" Type="http://schemas.openxmlformats.org/officeDocument/2006/relationships/image" Target="../media/image7.gif"/><Relationship Id="rId4" Type="http://schemas.openxmlformats.org/officeDocument/2006/relationships/image" Target="../media/image13.png"/><Relationship Id="rId9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c/cb/On_The_Way_Ba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JOSEPH HUNG DOAN\Pictures\jesus\pictures cut\cau nguyen 1a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9624" y="1967020"/>
            <a:ext cx="5976664" cy="4873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25107" y="26257"/>
            <a:ext cx="267468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 Sunday of Advent Year B</a:t>
            </a:r>
          </a:p>
        </p:txBody>
      </p:sp>
      <p:sp>
        <p:nvSpPr>
          <p:cNvPr id="4" name="Rectangle 3"/>
          <p:cNvSpPr/>
          <p:nvPr/>
        </p:nvSpPr>
        <p:spPr>
          <a:xfrm>
            <a:off x="3156347" y="6005926"/>
            <a:ext cx="436048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AU" sz="2800" dirty="0">
                <a:solidFill>
                  <a:srgbClr val="FFFF00"/>
                </a:solidFill>
              </a:rPr>
              <a:t>6/12/2020</a:t>
            </a:r>
          </a:p>
          <a:p>
            <a:pPr algn="ctr"/>
            <a:r>
              <a:rPr lang="en-US" sz="2000" dirty="0" err="1">
                <a:solidFill>
                  <a:srgbClr val="FFFF00"/>
                </a:solidFill>
              </a:rPr>
              <a:t>Hùng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Phương</a:t>
            </a:r>
            <a:r>
              <a:rPr lang="en-US" sz="2000" dirty="0">
                <a:solidFill>
                  <a:srgbClr val="FFFF00"/>
                </a:solidFill>
              </a:rPr>
              <a:t> &amp; </a:t>
            </a:r>
            <a:r>
              <a:rPr lang="en-US" sz="2000" dirty="0" err="1">
                <a:solidFill>
                  <a:srgbClr val="FFFF00"/>
                </a:solidFill>
              </a:rPr>
              <a:t>Thanh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Quảng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thực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err="1">
                <a:solidFill>
                  <a:srgbClr val="FFFF00"/>
                </a:solidFill>
              </a:rPr>
              <a:t>hiện</a:t>
            </a:r>
            <a:endParaRPr lang="en-AU" sz="2000" dirty="0"/>
          </a:p>
        </p:txBody>
      </p:sp>
      <p:pic>
        <p:nvPicPr>
          <p:cNvPr id="11" name="Picture 17" descr="C:\Users\JOSEPH HUNG DOAN\Pictures\jesus\pictures cut\nen vong hong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232" y="1957370"/>
            <a:ext cx="654605" cy="345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2" descr="C:\Users\JOSEPH HUNG DOAN\Pictures\hoa\viragok5d63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3435" y="3845686"/>
            <a:ext cx="2477595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C:\Users\JOSEPH HUNG DOAN\Pictures\hoa\png_plants_by_collect_and_creat-d5okmjn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911" y="3410601"/>
            <a:ext cx="4308641" cy="3433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5" descr="C:\Users\JOSEPH HUNG DOAN\Pictures\jesus\pictures cut\nen vong 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357" y="1957370"/>
            <a:ext cx="571272" cy="351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5" descr="C:\Users\JOSEPH HUNG DOAN\Pictures\jesus\pictures cut\nen vong 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291" y="2490884"/>
            <a:ext cx="571272" cy="351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:\Users\JOSEPH HUNG DOAN\Pictures\jesus\pictures cut\nen vong 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94" y="2000420"/>
            <a:ext cx="571272" cy="351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http://www.saveoursetters.org/Flame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6020" y="2236235"/>
            <a:ext cx="2960712" cy="68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www.saveoursetters.org/Flame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5455" y="1758660"/>
            <a:ext cx="2960712" cy="68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2341" y="2851313"/>
            <a:ext cx="559288" cy="55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657" y="3714891"/>
            <a:ext cx="559288" cy="55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563" y="3130957"/>
            <a:ext cx="559288" cy="55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0639" y="3696765"/>
            <a:ext cx="559288" cy="55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http://upload.wikimedia.org/wikipedia/commons/thumb/b/bb/Gold_Christian_cross.svg/1000px-Gold_Christian_cross.sv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0980" y="504793"/>
            <a:ext cx="1745671" cy="228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C:\Users\JOSEPH HUNG DOAN\Pictures\jesus\chua 3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786" y="-90694"/>
            <a:ext cx="3494609" cy="3221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753815" y="135461"/>
            <a:ext cx="43901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II Mùa Vọng Năm </a:t>
            </a:r>
            <a:r>
              <a:rPr lang="en-A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A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55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7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75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5157192"/>
            <a:ext cx="871296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</a:rPr>
              <a:t>Tôi thì tôi làm phép rửa cho anh em trong nước, còn Người, Người sẽ làm phép rửa cho anh em trong Thánh Thần.</a:t>
            </a:r>
            <a:r>
              <a:rPr lang="en-AU" sz="3200" b="1" dirty="0">
                <a:solidFill>
                  <a:schemeClr val="bg1"/>
                </a:solidFill>
              </a:rPr>
              <a:t>..</a:t>
            </a:r>
          </a:p>
        </p:txBody>
      </p:sp>
      <p:sp>
        <p:nvSpPr>
          <p:cNvPr id="3" name="Rectangle 2"/>
          <p:cNvSpPr/>
          <p:nvPr/>
        </p:nvSpPr>
        <p:spPr>
          <a:xfrm>
            <a:off x="312205" y="116632"/>
            <a:ext cx="447582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</a:rPr>
              <a:t>I have baptised you with water, but he will baptise you with the Holy Spirit...</a:t>
            </a:r>
          </a:p>
        </p:txBody>
      </p:sp>
      <p:pic>
        <p:nvPicPr>
          <p:cNvPr id="6148" name="Picture 4" descr="C:\Users\JOSEPH HUNG DOAN\Pictures\jesus\chua  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266229"/>
            <a:ext cx="2816225" cy="3890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JOSEPH HUNG DOAN\Pictures\hoa\galamb9f6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328" y="404664"/>
            <a:ext cx="1508125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JOSEPH HUNG DOAN\Pictures\jesus\phuc am\new\New folder\luke\4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87" y="2276872"/>
            <a:ext cx="5672707" cy="270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088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p1.pichost.me/i/56/18020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32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JOSEPH HUNG DOAN\Pictures\jesus\pictures cut\hoa gia 1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" y="2530432"/>
            <a:ext cx="6584590" cy="4327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upload.wikimedia.org/wikipedia/commons/thumb/b/bb/Gold_Christian_cross.svg/1000px-Gold_Christian_cross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596" y="15986"/>
            <a:ext cx="2137788" cy="2794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7" descr="C:\Users\JOSEPH HUNG DOAN\Pictures\jesus\pictures cut\nen vong hong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955" y="1844824"/>
            <a:ext cx="426002" cy="2245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2" descr="C:\Users\JOSEPH HUNG DOAN\Pictures\hoa\viragok5d63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484" y="3311301"/>
            <a:ext cx="1548567" cy="1350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JOSEPH HUNG DOAN\Pictures\hoa\png_plants_by_collect_and_creat-d5okmjn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027" y="3125699"/>
            <a:ext cx="2421855" cy="1929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5" descr="C:\Users\JOSEPH HUNG DOAN\Pictures\jesus\pictures cut\nen vong 1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223" y="1844824"/>
            <a:ext cx="375621" cy="231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" descr="C:\Users\JOSEPH HUNG DOAN\Pictures\jesus\pictures cut\nen vong 1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342" y="1970101"/>
            <a:ext cx="375621" cy="231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5" descr="C:\Users\JOSEPH HUNG DOAN\Pictures\jesus\pictures cut\nen vong 1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542" y="1970100"/>
            <a:ext cx="375621" cy="231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www.saveoursetters.org/Flame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054" y="1721910"/>
            <a:ext cx="2132596" cy="49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www.saveoursetters.org/Flame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8854" y="1769566"/>
            <a:ext cx="2132596" cy="49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601" y="2869712"/>
            <a:ext cx="559288" cy="55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9708" y="2530432"/>
            <a:ext cx="559288" cy="55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312" y="2810076"/>
            <a:ext cx="559288" cy="55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6600" y="2528798"/>
            <a:ext cx="559288" cy="55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107504" y="40193"/>
            <a:ext cx="27363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Second Sunday of Advent Year B</a:t>
            </a:r>
          </a:p>
        </p:txBody>
      </p:sp>
      <p:pic>
        <p:nvPicPr>
          <p:cNvPr id="3076" name="Picture 4" descr="C:\Users\JOSEPH HUNG DOAN\Pictures\jesus\pictures cut\chua 32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362" y="48035"/>
            <a:ext cx="2118070" cy="269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6737555" y="6129824"/>
            <a:ext cx="21788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600" dirty="0">
                <a:solidFill>
                  <a:srgbClr val="FFFF00"/>
                </a:solidFill>
              </a:rPr>
              <a:t>6/12/2020</a:t>
            </a:r>
            <a:endParaRPr lang="en-AU" sz="3600" dirty="0"/>
          </a:p>
        </p:txBody>
      </p:sp>
      <p:sp>
        <p:nvSpPr>
          <p:cNvPr id="21" name="Rectangle 20"/>
          <p:cNvSpPr/>
          <p:nvPr/>
        </p:nvSpPr>
        <p:spPr>
          <a:xfrm>
            <a:off x="5797973" y="40193"/>
            <a:ext cx="334602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rgbClr val="FFFF00"/>
                </a:solidFill>
              </a:rPr>
              <a:t>Chúa Nhật </a:t>
            </a:r>
            <a:r>
              <a:rPr lang="en-AU" sz="3200" b="1" dirty="0">
                <a:solidFill>
                  <a:srgbClr val="FFFF00"/>
                </a:solidFill>
              </a:rPr>
              <a:t>II</a:t>
            </a:r>
            <a:r>
              <a:rPr lang="vi-VN" sz="3200" b="1" dirty="0">
                <a:solidFill>
                  <a:srgbClr val="FFFF00"/>
                </a:solidFill>
              </a:rPr>
              <a:t> Mùa Vọng </a:t>
            </a:r>
            <a:endParaRPr lang="en-US" sz="3200" b="1" dirty="0">
              <a:solidFill>
                <a:srgbClr val="FFFF00"/>
              </a:solidFill>
            </a:endParaRPr>
          </a:p>
          <a:p>
            <a:pPr algn="ctr"/>
            <a:r>
              <a:rPr lang="vi-VN" sz="3200" b="1" dirty="0">
                <a:solidFill>
                  <a:srgbClr val="FFFF00"/>
                </a:solidFill>
              </a:rPr>
              <a:t>Năm </a:t>
            </a:r>
            <a:r>
              <a:rPr lang="en-AU" sz="3200" b="1" dirty="0">
                <a:solidFill>
                  <a:srgbClr val="FFFF00"/>
                </a:solidFill>
              </a:rPr>
              <a:t>B</a:t>
            </a:r>
            <a:endParaRPr lang="en-AU" sz="32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4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dir="in"/>
      </p:transition>
    </mc:Choice>
    <mc:Fallback xmlns="">
      <p:transition spd="slow">
        <p:split dir="in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2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questionsonislam.com/sites/default/files/life_is_a_high_w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209" y="0"/>
            <a:ext cx="91732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JOSEPH HUNG DOAN\Pictures\jesus\pictures cut\sam hoi 3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-33410"/>
            <a:ext cx="4435196" cy="3448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http://upload.wikimedia.org/wikipedia/commons/thumb/b/bb/Gold_Christian_cross.svg/1000px-Gold_Christian_cross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154" y="116632"/>
            <a:ext cx="2038482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Joseph Hung_Doan\Downloads\Chua Jesus\open_bible (1)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8" y="1489158"/>
            <a:ext cx="3917235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67544" y="1629441"/>
            <a:ext cx="3284874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AU" sz="4000" b="1" dirty="0"/>
              <a:t>Gospel</a:t>
            </a:r>
          </a:p>
          <a:p>
            <a:pPr algn="ctr"/>
            <a:r>
              <a:rPr lang="en-AU" sz="4000" b="1" dirty="0"/>
              <a:t>Mark </a:t>
            </a:r>
          </a:p>
          <a:p>
            <a:pPr algn="ctr"/>
            <a:r>
              <a:rPr lang="en-AU" sz="4000" b="1" dirty="0"/>
              <a:t>1:1-8</a:t>
            </a:r>
          </a:p>
          <a:p>
            <a:pPr algn="ctr"/>
            <a:r>
              <a:rPr lang="en-AU" sz="4000" b="1" dirty="0" err="1">
                <a:solidFill>
                  <a:srgbClr val="FFFF00"/>
                </a:solidFill>
              </a:rPr>
              <a:t>Phúc</a:t>
            </a:r>
            <a:r>
              <a:rPr lang="en-AU" sz="4000" b="1" dirty="0">
                <a:solidFill>
                  <a:srgbClr val="FFFF00"/>
                </a:solidFill>
              </a:rPr>
              <a:t> </a:t>
            </a:r>
            <a:r>
              <a:rPr lang="en-AU" sz="4000" b="1" dirty="0" err="1">
                <a:solidFill>
                  <a:srgbClr val="FFFF00"/>
                </a:solidFill>
              </a:rPr>
              <a:t>Âm</a:t>
            </a:r>
            <a:r>
              <a:rPr lang="en-AU" sz="4000" b="1" dirty="0">
                <a:solidFill>
                  <a:srgbClr val="FFFF00"/>
                </a:solidFill>
              </a:rPr>
              <a:t> </a:t>
            </a:r>
            <a:r>
              <a:rPr lang="en-AU" sz="4000" b="1" dirty="0" err="1">
                <a:solidFill>
                  <a:srgbClr val="FFFF00"/>
                </a:solidFill>
              </a:rPr>
              <a:t>theo</a:t>
            </a:r>
            <a:r>
              <a:rPr lang="en-AU" sz="4000" b="1" dirty="0">
                <a:solidFill>
                  <a:srgbClr val="FFFF00"/>
                </a:solidFill>
              </a:rPr>
              <a:t> </a:t>
            </a:r>
          </a:p>
          <a:p>
            <a:pPr algn="ctr"/>
            <a:r>
              <a:rPr lang="en-AU" sz="4000" b="1" dirty="0" err="1">
                <a:solidFill>
                  <a:srgbClr val="FFFF00"/>
                </a:solidFill>
              </a:rPr>
              <a:t>Thánh</a:t>
            </a:r>
            <a:r>
              <a:rPr lang="en-AU" sz="4000" b="1" dirty="0">
                <a:solidFill>
                  <a:srgbClr val="FFFF00"/>
                </a:solidFill>
              </a:rPr>
              <a:t> </a:t>
            </a:r>
            <a:r>
              <a:rPr lang="en-AU" sz="4000" b="1" dirty="0" err="1">
                <a:solidFill>
                  <a:srgbClr val="FFFF00"/>
                </a:solidFill>
              </a:rPr>
              <a:t>Máccô</a:t>
            </a:r>
            <a:endParaRPr lang="en-AU" sz="4000" b="1" dirty="0">
              <a:solidFill>
                <a:srgbClr val="FFFF00"/>
              </a:solidFill>
            </a:endParaRPr>
          </a:p>
          <a:p>
            <a:pPr algn="ctr"/>
            <a:r>
              <a:rPr lang="en-AU" sz="4000" b="1" dirty="0">
                <a:solidFill>
                  <a:srgbClr val="FFFF00"/>
                </a:solidFill>
              </a:rPr>
              <a:t>1:1-8</a:t>
            </a:r>
          </a:p>
        </p:txBody>
      </p:sp>
      <p:pic>
        <p:nvPicPr>
          <p:cNvPr id="7" name="Picture 17" descr="C:\Users\JOSEPH HUNG DOAN\Pictures\jesus\pictures cut\nen vong hong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6613" y="3850909"/>
            <a:ext cx="388418" cy="2047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2" descr="C:\Users\JOSEPH HUNG DOAN\Pictures\hoa\viragok5d630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356" y="4725144"/>
            <a:ext cx="1768874" cy="1542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JOSEPH HUNG DOAN\Pictures\hoa\png_plants_by_collect_and_creat-d5okmjn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9895" y="4559018"/>
            <a:ext cx="3217796" cy="2564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" descr="C:\Users\JOSEPH HUNG DOAN\Pictures\jesus\pictures cut\nen vong 1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858" y="3933056"/>
            <a:ext cx="328996" cy="202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5" descr="C:\Users\JOSEPH HUNG DOAN\Pictures\jesus\pictures cut\nen vong 1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732" y="3933056"/>
            <a:ext cx="328996" cy="202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5" descr="C:\Users\JOSEPH HUNG DOAN\Pictures\jesus\pictures cut\nen vong 1.gif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7617" y="4243129"/>
            <a:ext cx="328996" cy="202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www.saveoursetters.org/Flame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975" y="3933056"/>
            <a:ext cx="2542279" cy="59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www.saveoursetters.org/Flame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5769" y="3651390"/>
            <a:ext cx="2542279" cy="591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264" y="4559018"/>
            <a:ext cx="559288" cy="55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2471" y="4890535"/>
            <a:ext cx="559288" cy="55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712" y="4725144"/>
            <a:ext cx="559288" cy="55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JOSEPH HUNG DOAN\Pictures\hoa\Sparkle_PNG_by_PVS_by_pixievamp_stock (1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1178" y="4286722"/>
            <a:ext cx="559288" cy="559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2727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1" y="4365103"/>
            <a:ext cx="316835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</a:rPr>
              <a:t>Khởi đầu Tin Mừng Đức 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vi-VN" sz="3200" b="1" dirty="0">
                <a:solidFill>
                  <a:schemeClr val="bg1"/>
                </a:solidFill>
              </a:rPr>
              <a:t>Giê-su Ki-tô, Con Thiên Chúa:</a:t>
            </a:r>
            <a:r>
              <a:rPr lang="vi-VN" sz="3200" dirty="0">
                <a:solidFill>
                  <a:schemeClr val="bg1"/>
                </a:solidFill>
              </a:rPr>
              <a:t> </a:t>
            </a:r>
            <a:endParaRPr lang="en-AU" sz="32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51520" y="404664"/>
            <a:ext cx="295232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</a:rPr>
              <a:t>The beginning of the Good News about Jesus Christ,   the Son of God. </a:t>
            </a:r>
          </a:p>
        </p:txBody>
      </p:sp>
      <p:pic>
        <p:nvPicPr>
          <p:cNvPr id="4098" name="Picture 2" descr="C:\Users\JOSEPH HUNG DOAN\Pictures\jesus\pictures cut\chua 1ab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080" y="133803"/>
            <a:ext cx="5070920" cy="6724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369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21844" y="3789040"/>
            <a:ext cx="444264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</a:rPr>
              <a:t>Trong sách ngôn sứ I-sai-a có chép rằng : Này Ta sai sứ giả của Ta đi trước mặt Con, người sẽ dọn đường cho Con.</a:t>
            </a:r>
            <a:endParaRPr lang="en-AU" sz="3200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109" y="0"/>
            <a:ext cx="3650555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</a:rPr>
              <a:t>It is written in the book of the prophet  Isaiah</a:t>
            </a:r>
          </a:p>
          <a:p>
            <a:pPr algn="ctr"/>
            <a:r>
              <a:rPr lang="en-AU" sz="3200" b="1" dirty="0">
                <a:solidFill>
                  <a:srgbClr val="FFFF00"/>
                </a:solidFill>
              </a:rPr>
              <a:t>Look, I am going to send my messenger before you; he will prepare your way.</a:t>
            </a:r>
          </a:p>
        </p:txBody>
      </p:sp>
      <p:pic>
        <p:nvPicPr>
          <p:cNvPr id="2050" name="Picture 2" descr="https://encrypted-tbn0.gstatic.com/images?q=tbn:ANd9GcT277A-lXE-LimAsvmfPCLDgvR3Zo0LdlijJsKxU9u6ipoRYdl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" y="3758574"/>
            <a:ext cx="4426923" cy="3077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g-vezica.org/images/pustinja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8127" y="0"/>
            <a:ext cx="5132880" cy="3617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3693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9512" y="5157192"/>
            <a:ext cx="85689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</a:rPr>
              <a:t>Có tiếng người hô trong hoang địa:</a:t>
            </a:r>
            <a:endParaRPr lang="en-US" sz="3200" b="1" dirty="0">
              <a:solidFill>
                <a:schemeClr val="bg1"/>
              </a:solidFill>
            </a:endParaRPr>
          </a:p>
          <a:p>
            <a:pPr algn="ctr"/>
            <a:r>
              <a:rPr lang="vi-VN" sz="3200" b="1" dirty="0">
                <a:solidFill>
                  <a:schemeClr val="bg1"/>
                </a:solidFill>
              </a:rPr>
              <a:t>Hãy dọn sẵn con đường của Đức Chúa, sửa lối cho thẳng để Người đi.</a:t>
            </a:r>
            <a:endParaRPr lang="en-AU" sz="32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7504" y="182960"/>
            <a:ext cx="892899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</a:rPr>
              <a:t>A voice cries in the wilderness:                                     Prepare a way for the Lord, make his paths straight,</a:t>
            </a:r>
          </a:p>
        </p:txBody>
      </p:sp>
      <p:pic>
        <p:nvPicPr>
          <p:cNvPr id="3074" name="Picture 2" descr="http://4.bp.blogspot.com/-nhXw1wylRYA/ULoh8s9XgbI/AAAAAAAACW0/-hk1EtT3fMQ/s1600/highwa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387" y="1260178"/>
            <a:ext cx="6839199" cy="392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JOSEPH HUNG DOAN\Pictures\jesus\chua 6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2" y="1011126"/>
            <a:ext cx="1590675" cy="2255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3693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826126"/>
            <a:ext cx="4041676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</a:rPr>
              <a:t>Đúng theo lời đó, ông Gio-an Tẩy Giả đã xuất hiện trong hoang địa, rao giảng kêu gọi người ta chịu phép rửa tỏ lòng sám hối để được ơn tha tội.</a:t>
            </a:r>
            <a:endParaRPr lang="en-AU" sz="32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65763" y="116632"/>
            <a:ext cx="43924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</a:rPr>
              <a:t>and so it was that John the Baptist appeared in the wilderness, proclaiming a baptism of repentance for the forgiveness of sins. </a:t>
            </a:r>
          </a:p>
        </p:txBody>
      </p:sp>
      <p:pic>
        <p:nvPicPr>
          <p:cNvPr id="4098" name="Picture 2" descr="C:\Users\JOSEPH HUNG DOAN\Pictures\jesus\john tay gia 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63" y="-31438"/>
            <a:ext cx="979264" cy="302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eborg2.com/BibleNT/42-Luke/Jesus-Luke-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1676" y="3398796"/>
            <a:ext cx="5102323" cy="345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JOSEPH HUNG DOAN\Pictures\hoa\walkway_png___by_alz_stock-d773y45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127" y="291191"/>
            <a:ext cx="2876550" cy="257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0088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476" y="3318570"/>
            <a:ext cx="430749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dirty="0"/>
              <a:t> </a:t>
            </a:r>
            <a:r>
              <a:rPr lang="vi-VN" sz="3200" b="1" dirty="0">
                <a:solidFill>
                  <a:schemeClr val="bg1"/>
                </a:solidFill>
              </a:rPr>
              <a:t>Mọi người từ khắp miền Giu-đê và thành Giê-ru-sa-lem kéo đến với ông. Họ thú tội, và ông làm phép rửa cho họ trong sông Gio-đan.</a:t>
            </a:r>
            <a:endParaRPr lang="en-AU" sz="32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08917" y="116632"/>
            <a:ext cx="513508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</a:rPr>
              <a:t>All Judaea and all the people of Jerusalem made their way to him, and as they were baptised by him in the river Jordan they confessed </a:t>
            </a:r>
          </a:p>
          <a:p>
            <a:pPr algn="ctr"/>
            <a:r>
              <a:rPr lang="en-AU" sz="3200" b="1" dirty="0">
                <a:solidFill>
                  <a:srgbClr val="FFFF00"/>
                </a:solidFill>
              </a:rPr>
              <a:t>their sins.</a:t>
            </a:r>
          </a:p>
        </p:txBody>
      </p:sp>
      <p:pic>
        <p:nvPicPr>
          <p:cNvPr id="5130" name="Picture 10" descr="C:\Users\JOSEPH HUNG DOAN\Pictures\jesus\phuc am\new\New folder\luke\1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343" y="3140967"/>
            <a:ext cx="4691656" cy="3725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C:\Users\JOSEPH HUNG DOAN\Pictures\jesus\phuc am\new\New folder\luke\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00" y="0"/>
            <a:ext cx="4067537" cy="304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4508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589240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</a:rPr>
              <a:t>Ông Gio-an mặc áo lông lạc đà, thắt lưng bằng dây da, ăn châu chấu và mật ong rừng.</a:t>
            </a:r>
            <a:endParaRPr lang="en-AU" b="1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1708" y="116632"/>
            <a:ext cx="875277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</a:rPr>
              <a:t>John wore a garment of camel-skin, </a:t>
            </a:r>
          </a:p>
          <a:p>
            <a:pPr algn="ctr"/>
            <a:r>
              <a:rPr lang="en-AU" sz="3200" b="1" dirty="0">
                <a:solidFill>
                  <a:srgbClr val="FFFF00"/>
                </a:solidFill>
              </a:rPr>
              <a:t>and he lived on locusts and wild honey.</a:t>
            </a:r>
          </a:p>
        </p:txBody>
      </p:sp>
      <p:pic>
        <p:nvPicPr>
          <p:cNvPr id="5" name="Picture 2" descr="http://www.ciprecinct.qut.edu.au/images/2012/perform/wildhone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0106"/>
            <a:ext cx="3424279" cy="266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Free Bible images of John the Baptist in the wilderness and the baptism of Jesus. (Matthew 3:1-16, Mark 1:1-11, Luke 3:1-22, John 1:1-34): Slid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999" y="1203335"/>
            <a:ext cx="5656001" cy="4242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www.messianic-torah-truth-seeker.org/Scriptures/Tenakh/Amos/Plague-of-locus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235" y="1072911"/>
            <a:ext cx="1877496" cy="152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424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5234072"/>
            <a:ext cx="86409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</a:rPr>
              <a:t>Ông rao giảng rằng: Có Đấng quyền thế hơn tôi đang đến sau tôi, tôi không đáng cúi xuống cởi quai dép cho Người.</a:t>
            </a:r>
            <a:endParaRPr lang="en-AU" sz="32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9512" y="0"/>
            <a:ext cx="871296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</a:rPr>
              <a:t>In the course of his preaching he said, Someone is following me, someone who is more powerful than I am, and I am not fit to kneel down and undo the strap of his sandals. </a:t>
            </a:r>
          </a:p>
        </p:txBody>
      </p:sp>
      <p:pic>
        <p:nvPicPr>
          <p:cNvPr id="7170" name="Picture 2" descr="http://www.eborg2.com/BibleNT/42-Luke/Jesus-Luke-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686" y="2062103"/>
            <a:ext cx="4744313" cy="3207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OSEPH HUNG DOAN\Pictures\jesus\phuc am\new\New folder\luke\5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3682"/>
            <a:ext cx="4305611" cy="299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6775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</TotalTime>
  <Words>439</Words>
  <Application>Microsoft Office PowerPoint</Application>
  <PresentationFormat>On-screen Show (4:3)</PresentationFormat>
  <Paragraphs>34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HUNG DOAN</dc:creator>
  <cp:lastModifiedBy>An Dang</cp:lastModifiedBy>
  <cp:revision>46</cp:revision>
  <dcterms:created xsi:type="dcterms:W3CDTF">2014-06-29T05:41:32Z</dcterms:created>
  <dcterms:modified xsi:type="dcterms:W3CDTF">2020-12-02T08:54:51Z</dcterms:modified>
</cp:coreProperties>
</file>